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Default ContentType="image/gif" Extension="gif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5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8" r:id="rId4"/>
    <p:sldMasterId id="2147483669" r:id="rId5"/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13004800" cx="16256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29" Type="http://schemas.openxmlformats.org/officeDocument/2006/relationships/slide" Target="slides/slide2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" Type="http://schemas.openxmlformats.org/officeDocument/2006/relationships/presProps" Target="presProps.xml"/><Relationship Id="rId21" Type="http://schemas.openxmlformats.org/officeDocument/2006/relationships/slide" Target="slides/slide13.xml"/><Relationship Id="rId1" Type="http://schemas.openxmlformats.org/officeDocument/2006/relationships/theme" Target="theme/theme3.xml"/><Relationship Id="rId22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5.xml"/><Relationship Id="rId3" Type="http://schemas.openxmlformats.org/officeDocument/2006/relationships/tableStyles" Target="tableStyles.xml"/><Relationship Id="rId24" Type="http://schemas.openxmlformats.org/officeDocument/2006/relationships/slide" Target="slides/slide16.xml"/><Relationship Id="rId20" Type="http://schemas.openxmlformats.org/officeDocument/2006/relationships/slide" Target="slides/slide12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3.xml"/><Relationship Id="rId5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1_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1219200" y="4040187"/>
            <a:ext cx="13817599" cy="27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1pPr>
            <a:lvl2pPr indent="0" marL="4572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2pPr>
            <a:lvl3pPr indent="0" marL="9144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3pPr>
            <a:lvl4pPr indent="0" marL="13716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4pPr>
            <a:lvl5pPr indent="0" marL="18288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5pPr>
            <a:lvl6pPr indent="0" marL="22860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6pPr>
            <a:lvl7pPr indent="0" marL="27432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7pPr>
            <a:lvl8pPr indent="0" marL="32004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8pPr>
            <a:lvl9pPr indent="0" marL="3657600" marR="0" rtl="0" algn="ctr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86113" y="9102725"/>
            <a:ext cx="9753599" cy="1074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/>
          <p:nvPr>
            <p:ph idx="2" type="pic"/>
          </p:nvPr>
        </p:nvSpPr>
        <p:spPr>
          <a:xfrm>
            <a:off x="3186113" y="1162050"/>
            <a:ext cx="9753599" cy="7802563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86113" y="10177463"/>
            <a:ext cx="9753599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12800" y="517525"/>
            <a:ext cx="5348287" cy="2203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356350" y="517525"/>
            <a:ext cx="9086849" cy="110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12800" y="2720975"/>
            <a:ext cx="5348287" cy="8896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812800" y="2911475"/>
            <a:ext cx="7181849" cy="1212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812800" y="4124325"/>
            <a:ext cx="7181849" cy="749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8258175" y="2911475"/>
            <a:ext cx="7185024" cy="1212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8258175" y="4124325"/>
            <a:ext cx="7185024" cy="749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12800" y="3033713"/>
            <a:ext cx="7239000" cy="8583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8204200" y="3033713"/>
            <a:ext cx="7239000" cy="8583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284287" y="8356600"/>
            <a:ext cx="13817599" cy="25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284287" y="5511800"/>
            <a:ext cx="13817599" cy="2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12800" y="3033713"/>
            <a:ext cx="14630400" cy="8583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809" marL="3048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1pPr>
            <a:lvl2pPr indent="3809" marL="6858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2pPr>
            <a:lvl3pPr indent="3810" marL="10668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3pPr>
            <a:lvl4pPr indent="3810" marL="14478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4pPr>
            <a:lvl5pPr indent="3810" marL="18288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5pPr>
            <a:lvl6pPr indent="3810" marL="22860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6pPr>
            <a:lvl7pPr indent="3810" marL="27432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7pPr>
            <a:lvl8pPr indent="3810" marL="32004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8pPr>
            <a:lvl9pPr indent="3809" marL="3657600" rtl="0" algn="l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1219200" y="4040187"/>
            <a:ext cx="13817599" cy="27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2438400" y="7369175"/>
            <a:ext cx="11379200" cy="332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1pPr>
            <a:lvl2pPr indent="0" marL="4572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2pPr>
            <a:lvl3pPr indent="0" marL="9144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3pPr>
            <a:lvl4pPr indent="0" marL="13716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4pPr>
            <a:lvl5pPr indent="0" marL="18288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5pPr>
            <a:lvl6pPr indent="0" marL="22860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6pPr>
            <a:lvl7pPr indent="0" marL="27432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7pPr>
            <a:lvl8pPr indent="0" marL="32004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8pPr>
            <a:lvl9pPr indent="0" marL="3657600" marR="0" rtl="0" algn="ctr">
              <a:lnSpc>
                <a:spcPct val="120000"/>
              </a:lnSpc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l">
              <a:spcBef>
                <a:spcPts val="0"/>
              </a:spcBef>
              <a:spcAft>
                <a:spcPts val="0"/>
              </a:spcAft>
              <a:defRPr/>
            </a:lvl6pPr>
            <a:lvl7pPr marL="914400" rtl="0" algn="l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l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812800" y="3033713"/>
            <a:ext cx="14630400" cy="8583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7625" marL="3048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1pPr>
            <a:lvl2pPr indent="-47625" marL="6858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2pPr>
            <a:lvl3pPr indent="-47625" marL="10668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3pPr>
            <a:lvl4pPr indent="-47625" marL="14478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4pPr>
            <a:lvl5pPr indent="-47625" marL="18288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5pPr>
            <a:lvl6pPr indent="-47625" marL="22860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6pPr>
            <a:lvl7pPr indent="-47625" marL="27432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7pPr>
            <a:lvl8pPr indent="-47625" marL="32004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8pPr>
            <a:lvl9pPr indent="-47625" marL="3657600" rtl="0" algn="l">
              <a:spcBef>
                <a:spcPts val="5100"/>
              </a:spcBef>
              <a:spcAft>
                <a:spcPts val="0"/>
              </a:spcAft>
              <a:buClr>
                <a:srgbClr val="414141"/>
              </a:buClr>
              <a:buFont typeface="Gill Sans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1284287" y="8356600"/>
            <a:ext cx="13817599" cy="2582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284287" y="5511800"/>
            <a:ext cx="13817599" cy="28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l">
              <a:spcBef>
                <a:spcPts val="0"/>
              </a:spcBef>
              <a:spcAft>
                <a:spcPts val="0"/>
              </a:spcAft>
              <a:defRPr/>
            </a:lvl6pPr>
            <a:lvl7pPr marL="914400" rtl="0" algn="l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l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12800" y="517525"/>
            <a:ext cx="5348287" cy="2203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356350" y="517525"/>
            <a:ext cx="9086849" cy="1109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812800" y="2720975"/>
            <a:ext cx="5348287" cy="8896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812800" y="520700"/>
            <a:ext cx="14630400" cy="2166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812800" y="2911475"/>
            <a:ext cx="7181849" cy="1212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812800" y="4124325"/>
            <a:ext cx="7181849" cy="749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3" type="body"/>
          </p:nvPr>
        </p:nvSpPr>
        <p:spPr>
          <a:xfrm>
            <a:off x="8258175" y="2911475"/>
            <a:ext cx="7185024" cy="1212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4" type="body"/>
          </p:nvPr>
        </p:nvSpPr>
        <p:spPr>
          <a:xfrm>
            <a:off x="8258175" y="4124325"/>
            <a:ext cx="7185024" cy="749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86113" y="9102725"/>
            <a:ext cx="9753599" cy="1074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/>
          <p:nvPr>
            <p:ph idx="2" type="pic"/>
          </p:nvPr>
        </p:nvSpPr>
        <p:spPr>
          <a:xfrm>
            <a:off x="3186113" y="1162050"/>
            <a:ext cx="9753599" cy="7802563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86113" y="10177463"/>
            <a:ext cx="9753599" cy="1527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Gill Sans"/>
              <a:buNone/>
              <a:defRPr/>
            </a:lvl1pPr>
            <a:lvl2pPr indent="0" marL="457200" rtl="0">
              <a:spcBef>
                <a:spcPts val="0"/>
              </a:spcBef>
              <a:buFont typeface="Gill Sans"/>
              <a:buNone/>
              <a:defRPr/>
            </a:lvl2pPr>
            <a:lvl3pPr indent="0" marL="914400" rtl="0">
              <a:spcBef>
                <a:spcPts val="0"/>
              </a:spcBef>
              <a:buFont typeface="Gill Sans"/>
              <a:buNone/>
              <a:defRPr/>
            </a:lvl3pPr>
            <a:lvl4pPr indent="0" marL="1371600" rtl="0">
              <a:spcBef>
                <a:spcPts val="0"/>
              </a:spcBef>
              <a:buFont typeface="Gill Sans"/>
              <a:buNone/>
              <a:defRPr/>
            </a:lvl4pPr>
            <a:lvl5pPr indent="0" marL="1828800" rtl="0">
              <a:spcBef>
                <a:spcPts val="0"/>
              </a:spcBef>
              <a:buFont typeface="Gill Sans"/>
              <a:buNone/>
              <a:defRPr/>
            </a:lvl5pPr>
            <a:lvl6pPr indent="0" marL="2286000" rtl="0">
              <a:spcBef>
                <a:spcPts val="0"/>
              </a:spcBef>
              <a:buFont typeface="Gill Sans"/>
              <a:buNone/>
              <a:defRPr/>
            </a:lvl6pPr>
            <a:lvl7pPr indent="0" marL="2743200" rtl="0">
              <a:spcBef>
                <a:spcPts val="0"/>
              </a:spcBef>
              <a:buFont typeface="Gill Sans"/>
              <a:buNone/>
              <a:defRPr/>
            </a:lvl7pPr>
            <a:lvl8pPr indent="0" marL="3200400" rtl="0">
              <a:spcBef>
                <a:spcPts val="0"/>
              </a:spcBef>
              <a:buFont typeface="Gill Sans"/>
              <a:buNone/>
              <a:defRPr/>
            </a:lvl8pPr>
            <a:lvl9pPr indent="0" marL="3657600" rtl="0">
              <a:spcBef>
                <a:spcPts val="0"/>
              </a:spcBef>
              <a:buFont typeface="Gill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spcAft>
                <a:spcPts val="0"/>
              </a:spcAft>
              <a:defRPr/>
            </a:lvl1pPr>
            <a:lvl2pPr rtl="0" algn="ctr">
              <a:spcBef>
                <a:spcPts val="0"/>
              </a:spcBef>
              <a:spcAft>
                <a:spcPts val="0"/>
              </a:spcAft>
              <a:defRPr/>
            </a:lvl2pPr>
            <a:lvl3pPr rtl="0" algn="ctr">
              <a:spcBef>
                <a:spcPts val="0"/>
              </a:spcBef>
              <a:spcAft>
                <a:spcPts val="0"/>
              </a:spcAft>
              <a:defRPr/>
            </a:lvl3pPr>
            <a:lvl4pPr rtl="0" algn="ctr">
              <a:spcBef>
                <a:spcPts val="0"/>
              </a:spcBef>
              <a:spcAft>
                <a:spcPts val="0"/>
              </a:spcAft>
              <a:defRPr/>
            </a:lvl4pPr>
            <a:lvl5pPr rtl="0" algn="ct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l">
              <a:spcBef>
                <a:spcPts val="0"/>
              </a:spcBef>
              <a:spcAft>
                <a:spcPts val="0"/>
              </a:spcAft>
              <a:defRPr/>
            </a:lvl6pPr>
            <a:lvl7pPr marL="914400" rtl="0" algn="l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l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12800" y="3033713"/>
            <a:ext cx="7239000" cy="8583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8204200" y="3033713"/>
            <a:ext cx="7239000" cy="8583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image" Target="../media/image01.png"/><Relationship Id="rId1" Type="http://schemas.openxmlformats.org/officeDocument/2006/relationships/image" Target="../media/image03.png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00.png"/><Relationship Id="rId5" Type="http://schemas.openxmlformats.org/officeDocument/2006/relationships/theme" Target="../theme/theme6.xml"/></Relationships>
</file>

<file path=ppt/slideMasters/_rels/slideMaster2.xml.rels><?xml version="1.0" encoding="UTF-8" standalone="yes"?><Relationships xmlns="http://schemas.openxmlformats.org/package/2006/relationships"><Relationship Id="rId12" Type="http://schemas.openxmlformats.org/officeDocument/2006/relationships/theme" Target="../theme/theme5.xml"/><Relationship Id="rId2" Type="http://schemas.openxmlformats.org/officeDocument/2006/relationships/image" Target="../media/image01.png"/><Relationship Id="rId1" Type="http://schemas.openxmlformats.org/officeDocument/2006/relationships/image" Target="../media/image03.png"/><Relationship Id="rId10" Type="http://schemas.openxmlformats.org/officeDocument/2006/relationships/slideLayout" Target="../slideLayouts/slideLayout9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3" Type="http://schemas.openxmlformats.org/officeDocument/2006/relationships/slideLayout" Target="../slideLayouts/slideLayout2.xml"/><Relationship Id="rId9" Type="http://schemas.openxmlformats.org/officeDocument/2006/relationships/slideLayout" Target="../slideLayouts/slideLayout8.xml"/><Relationship Id="rId6" Type="http://schemas.openxmlformats.org/officeDocument/2006/relationships/slideLayout" Target="../slideLayouts/slideLayout5.xml"/><Relationship Id="rId5" Type="http://schemas.openxmlformats.org/officeDocument/2006/relationships/slideLayout" Target="../slideLayouts/slideLayout4.xml"/><Relationship Id="rId8" Type="http://schemas.openxmlformats.org/officeDocument/2006/relationships/slideLayout" Target="../slideLayouts/slideLayout7.xml"/><Relationship Id="rId7" Type="http://schemas.openxmlformats.org/officeDocument/2006/relationships/slideLayout" Target="../slideLayouts/slideLayout6.xml"/></Relationships>
</file>

<file path=ppt/slideMasters/_rels/slideMaster3.xml.rels><?xml version="1.0" encoding="UTF-8" standalone="yes"?><Relationships xmlns="http://schemas.openxmlformats.org/package/2006/relationships"><Relationship Id="rId2" Type="http://schemas.openxmlformats.org/officeDocument/2006/relationships/image" Target="../media/image01.png"/><Relationship Id="rId1" Type="http://schemas.openxmlformats.org/officeDocument/2006/relationships/image" Target="../media/image06.png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02.png"/><Relationship Id="rId5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2" Type="http://schemas.openxmlformats.org/officeDocument/2006/relationships/theme" Target="../theme/theme4.xml"/><Relationship Id="rId2" Type="http://schemas.openxmlformats.org/officeDocument/2006/relationships/image" Target="../media/image01.png"/><Relationship Id="rId1" Type="http://schemas.openxmlformats.org/officeDocument/2006/relationships/image" Target="../media/image04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687" y="5473700"/>
            <a:ext cx="4986337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5473700"/>
            <a:ext cx="4984749" cy="1295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4300" y="0"/>
            <a:ext cx="19431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ct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ct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ct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ct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3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ozilla.org/en-US/styleguide/products/firefox-os/icons/" TargetMode="External"/><Relationship Id="rId3" Type="http://schemas.openxmlformats.org/officeDocument/2006/relationships/hyperlink" Target="https://github.com/robnyman/Firefox-OS-Boilerplate-App" TargetMode="External"/><Relationship Id="rId6" Type="http://schemas.openxmlformats.org/officeDocument/2006/relationships/hyperlink" Target="https://developer.mozilla.org/" TargetMode="External"/><Relationship Id="rId5" Type="http://schemas.openxmlformats.org/officeDocument/2006/relationships/hyperlink" Target="https://www.mozilla.org/en-US/styleguide/products/firefox-os/icons/" TargetMode="External"/><Relationship Id="rId8" Type="http://schemas.openxmlformats.org/officeDocument/2006/relationships/hyperlink" Target="https://github.com/fxos/" TargetMode="External"/><Relationship Id="rId7" Type="http://schemas.openxmlformats.org/officeDocument/2006/relationships/hyperlink" Target="https://github.com/Gioyik/FirefoxOSTrollApp" TargetMode="Externa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gif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44500" y="342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Gecko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49" y="3979950"/>
            <a:ext cx="14767350" cy="587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44500" y="342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Gonk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50" y="3596400"/>
            <a:ext cx="14521625" cy="7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44500" y="5295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¿Entonces… cómo funciona?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00" y="1595575"/>
            <a:ext cx="13789750" cy="97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44500" y="5295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Security Matters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4" y="2336199"/>
            <a:ext cx="13888749" cy="838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44500" y="5295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CSP es nuestro amigo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2F30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>
                <a:solidFill>
                  <a:schemeClr val="dk2"/>
                </a:solidFill>
              </a:rPr>
              <a:t>Principal CSP policy: </a:t>
            </a:r>
            <a:r>
              <a:rPr b="1" lang="en-US" sz="3600">
                <a:solidFill>
                  <a:schemeClr val="dk2"/>
                </a:solidFill>
              </a:rPr>
              <a:t>no inline</a:t>
            </a:r>
            <a:r>
              <a:rPr lang="en-US" sz="3600">
                <a:solidFill>
                  <a:schemeClr val="dk2"/>
                </a:solidFill>
              </a:rPr>
              <a:t> scripts o CSS!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44550" y="568955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 for love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812800" y="520700"/>
            <a:ext cx="14630400" cy="216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Web Activities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708400" y="4124325"/>
            <a:ext cx="9288899" cy="749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406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Llamar actividades y hacerlas presentes usando aplicaciones que las pueden manejar.</a:t>
            </a:r>
          </a:p>
          <a:p>
            <a:pPr indent="406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Registrar la activity en el manifest para hacer uso de ella.</a:t>
            </a:r>
          </a:p>
          <a:p>
            <a:pPr indent="406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Activity Register corre on-the-fly</a:t>
            </a:r>
          </a:p>
          <a:p>
            <a:pPr indent="406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Adjuntar un recurso para cuando algo ocurra.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12800" y="520700"/>
            <a:ext cx="14630400" cy="2166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Permisos APIs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812800" y="2911475"/>
            <a:ext cx="7181849" cy="1212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ct val="25000"/>
              <a:buFont typeface="Gill Sans"/>
              <a:buNone/>
            </a:pPr>
            <a:r>
              <a:rPr b="1" lang="en-US" sz="3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Hosted</a:t>
            </a:r>
          </a:p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812800" y="5528975"/>
            <a:ext cx="7181699" cy="6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Orígen de internet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Pueden acceder a herramientas o servicios remotos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Manifest hosteado localmente en servidor “propio”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Nivel de seguridad: </a:t>
            </a:r>
            <a:r>
              <a:rPr b="1" lang="en-US" sz="3600">
                <a:solidFill>
                  <a:schemeClr val="dk2"/>
                </a:solidFill>
              </a:rPr>
              <a:t>web</a:t>
            </a:r>
          </a:p>
        </p:txBody>
      </p:sp>
      <p:sp>
        <p:nvSpPr>
          <p:cNvPr id="179" name="Shape 179"/>
          <p:cNvSpPr txBox="1"/>
          <p:nvPr>
            <p:ph idx="3" type="body"/>
          </p:nvPr>
        </p:nvSpPr>
        <p:spPr>
          <a:xfrm>
            <a:off x="8258175" y="2911475"/>
            <a:ext cx="7185024" cy="1212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ct val="25000"/>
              <a:buFont typeface="Gill Sans"/>
              <a:buNone/>
            </a:pPr>
            <a:r>
              <a:rPr b="1" lang="en-US" sz="3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Privileged or Certified</a:t>
            </a:r>
          </a:p>
        </p:txBody>
      </p:sp>
      <p:sp>
        <p:nvSpPr>
          <p:cNvPr id="180" name="Shape 180"/>
          <p:cNvSpPr txBox="1"/>
          <p:nvPr>
            <p:ph idx="4" type="body"/>
          </p:nvPr>
        </p:nvSpPr>
        <p:spPr>
          <a:xfrm>
            <a:off x="8258175" y="5528825"/>
            <a:ext cx="7184999" cy="6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279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Orígen desde el dispositivo</a:t>
            </a:r>
          </a:p>
          <a:p>
            <a:pPr indent="279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Herramientas o servicios remotos no tan fáciles de acceder</a:t>
            </a:r>
          </a:p>
          <a:p>
            <a:pPr indent="279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Accesos remotos se trabajan principalmente sobre XHR</a:t>
            </a:r>
          </a:p>
          <a:p>
            <a:pPr indent="279400" lvl="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-US" sz="3600">
                <a:solidFill>
                  <a:schemeClr val="dk2"/>
                </a:solidFill>
              </a:rPr>
              <a:t>Nivel de seguridad: </a:t>
            </a:r>
            <a:r>
              <a:rPr b="1" lang="en-US" sz="3600">
                <a:solidFill>
                  <a:schemeClr val="dk2"/>
                </a:solidFill>
              </a:rPr>
              <a:t>severo/alto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1284287" y="4597400"/>
            <a:ext cx="13817699" cy="28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ct val="25000"/>
              <a:buFont typeface="Gill Sans"/>
              <a:buNone/>
            </a:pPr>
            <a:r>
              <a:rPr lang="en-US" sz="9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¿Quién soy yo?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44500" y="342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Demo time!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583425" y="3348550"/>
            <a:ext cx="12978900" cy="8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09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/>
              <a:t>Batería</a:t>
            </a:r>
          </a:p>
          <a:p>
            <a:pPr indent="-609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/>
              <a:t>Geolocalización</a:t>
            </a:r>
          </a:p>
          <a:p>
            <a:pPr indent="-609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/>
              <a:t>Vibración</a:t>
            </a:r>
          </a:p>
          <a:p>
            <a:pPr indent="-609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/>
              <a:t>Notificación</a:t>
            </a:r>
          </a:p>
          <a:p>
            <a:pPr indent="-609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>
                <a:solidFill>
                  <a:schemeClr val="dk2"/>
                </a:solidFill>
              </a:rPr>
              <a:t>Dial (Web Activity)</a:t>
            </a:r>
          </a:p>
          <a:p>
            <a:pPr indent="-609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>
                <a:solidFill>
                  <a:schemeClr val="dk2"/>
                </a:solidFill>
              </a:rPr>
              <a:t>New (Web Activity)</a:t>
            </a:r>
          </a:p>
          <a:p>
            <a:pPr indent="-609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>
                <a:solidFill>
                  <a:schemeClr val="dk2"/>
                </a:solidFill>
              </a:rPr>
              <a:t>Open (Web Activity)</a:t>
            </a:r>
          </a:p>
          <a:p>
            <a:pPr indent="-609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6000">
                <a:solidFill>
                  <a:schemeClr val="dk2"/>
                </a:solidFill>
              </a:rPr>
              <a:t>Pick (Web Activity)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44500" y="342900"/>
            <a:ext cx="15366900" cy="16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Links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1479600" y="4957925"/>
            <a:ext cx="12978900" cy="5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4800" u="sng">
                <a:solidFill>
                  <a:schemeClr val="hlink"/>
                </a:solidFill>
                <a:hlinkClick r:id="rId3"/>
              </a:rPr>
              <a:t>Firefox OS Boilerplate</a:t>
            </a:r>
          </a:p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4800" u="sng">
                <a:solidFill>
                  <a:schemeClr val="hlink"/>
                </a:solidFill>
                <a:hlinkClick r:id="rId4"/>
              </a:rPr>
              <a:t>Firefox OS Icon Style Guide</a:t>
            </a:r>
          </a:p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4800" u="sng">
                <a:solidFill>
                  <a:schemeClr val="hlink"/>
                </a:solidFill>
                <a:hlinkClick r:id="rId5"/>
              </a:rPr>
              <a:t>Mozilla Hacks</a:t>
            </a:r>
          </a:p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4800" u="sng">
                <a:solidFill>
                  <a:schemeClr val="hlink"/>
                </a:solidFill>
                <a:hlinkClick r:id="rId6"/>
              </a:rPr>
              <a:t>Mozilla Developer Network</a:t>
            </a:r>
          </a:p>
          <a:p>
            <a:pPr indent="-5334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4800" u="sng">
                <a:solidFill>
                  <a:schemeClr val="hlink"/>
                </a:solidFill>
                <a:hlinkClick r:id="rId7"/>
              </a:rPr>
              <a:t>Firefox OS Troll app example</a:t>
            </a:r>
          </a:p>
          <a:p>
            <a:pPr indent="-5334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4800" u="sng">
                <a:solidFill>
                  <a:schemeClr val="hlink"/>
                </a:solidFill>
                <a:hlinkClick r:id="rId8"/>
              </a:rPr>
              <a:t>Firefox OS certified apps made privileged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219162" y="2074825"/>
            <a:ext cx="13817699" cy="25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Javascriptero</a:t>
            </a:r>
          </a:p>
        </p:txBody>
      </p:sp>
      <p:sp>
        <p:nvSpPr>
          <p:cNvPr id="90" name="Shape 90"/>
          <p:cNvSpPr/>
          <p:nvPr/>
        </p:nvSpPr>
        <p:spPr>
          <a:xfrm flipH="1" rot="10800000">
            <a:off x="5658775" y="4308950"/>
            <a:ext cx="3634200" cy="438689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219162" y="2074825"/>
            <a:ext cx="13817699" cy="25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Activista de muchas cosas</a:t>
            </a:r>
          </a:p>
        </p:txBody>
      </p:sp>
      <p:sp>
        <p:nvSpPr>
          <p:cNvPr id="96" name="Shape 96"/>
          <p:cNvSpPr/>
          <p:nvPr/>
        </p:nvSpPr>
        <p:spPr>
          <a:xfrm rot="10800000">
            <a:off x="10210649" y="6007100"/>
            <a:ext cx="3634200" cy="438689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284287" y="8356600"/>
            <a:ext cx="13817699" cy="25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Tiene un gato</a:t>
            </a:r>
          </a:p>
        </p:txBody>
      </p:sp>
      <p:sp>
        <p:nvSpPr>
          <p:cNvPr id="102" name="Shape 102"/>
          <p:cNvSpPr/>
          <p:nvPr/>
        </p:nvSpPr>
        <p:spPr>
          <a:xfrm>
            <a:off x="3478325" y="4412800"/>
            <a:ext cx="4335000" cy="3141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0" y="1752600"/>
            <a:ext cx="16255999" cy="90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219150" y="3933775"/>
            <a:ext cx="13817699" cy="48917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96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¿Donde encontrarme?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2F302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96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@Gioyik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4064000"/>
            <a:ext cx="4876799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44500" y="342900"/>
            <a:ext cx="153670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400">
                <a:solidFill>
                  <a:srgbClr val="2F302F"/>
                </a:solidFill>
                <a:latin typeface="Open Sans"/>
                <a:ea typeface="Open Sans"/>
                <a:cs typeface="Open Sans"/>
                <a:sym typeface="Open Sans"/>
              </a:rPr>
              <a:t>Gaia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00" y="3779775"/>
            <a:ext cx="15120200" cy="646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1_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4.xml><?xml version="1.0" encoding="utf-8"?>
<a:theme xmlns:a="http://schemas.openxmlformats.org/drawingml/2006/main" xmlns:r="http://schemas.openxmlformats.org/officeDocument/2006/relationships" name="Blank - Red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